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5841-FC53-4DBC-90CE-942EF8E0FF2A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66E4-53A9-4E3D-9FA2-61654BC167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4477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FFCC"/>
                </a:solidFill>
              </a:rPr>
              <a:t>Pie </a:t>
            </a:r>
            <a:r>
              <a:rPr lang="en-US" sz="2800" b="1" dirty="0" err="1" smtClean="0">
                <a:solidFill>
                  <a:srgbClr val="FFFFCC"/>
                </a:solidFill>
              </a:rPr>
              <a:t>Jesu</a:t>
            </a:r>
            <a:r>
              <a:rPr lang="en-US" sz="2800" b="1" dirty="0" smtClean="0">
                <a:solidFill>
                  <a:srgbClr val="FFFFCC"/>
                </a:solidFill>
              </a:rPr>
              <a:t/>
            </a:r>
            <a:br>
              <a:rPr lang="en-US" sz="2800" b="1" dirty="0" smtClean="0">
                <a:solidFill>
                  <a:srgbClr val="FFFFCC"/>
                </a:solidFill>
              </a:rPr>
            </a:br>
            <a:r>
              <a:rPr lang="zh-CN" altLang="en-US" sz="2800" b="1" dirty="0" smtClean="0">
                <a:solidFill>
                  <a:srgbClr val="FFFFCC"/>
                </a:solidFill>
              </a:rPr>
              <a:t>慈悲耶穌</a:t>
            </a:r>
            <a:r>
              <a:rPr lang="en-US" sz="2800" b="1" dirty="0" smtClean="0">
                <a:solidFill>
                  <a:srgbClr val="FFFFCC"/>
                </a:solidFill>
              </a:rPr>
              <a:t/>
            </a:r>
            <a:br>
              <a:rPr lang="en-US" sz="2800" b="1" dirty="0" smtClean="0">
                <a:solidFill>
                  <a:srgbClr val="FFFFCC"/>
                </a:solidFill>
              </a:rPr>
            </a:br>
            <a:endParaRPr lang="en-US" sz="28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133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000" b="1" dirty="0" smtClean="0"/>
              <a:t>Pie </a:t>
            </a:r>
            <a:r>
              <a:rPr lang="en-US" sz="2000" b="1" dirty="0" err="1" smtClean="0"/>
              <a:t>Jesu</a:t>
            </a:r>
            <a:r>
              <a:rPr lang="en-US" sz="2000" b="1" dirty="0" smtClean="0"/>
              <a:t>, pie </a:t>
            </a:r>
            <a:r>
              <a:rPr lang="en-US" sz="2000" b="1" dirty="0" err="1" smtClean="0"/>
              <a:t>Jesu</a:t>
            </a:r>
            <a:r>
              <a:rPr lang="en-US" sz="2000" b="1" dirty="0" smtClean="0"/>
              <a:t>, pie </a:t>
            </a:r>
            <a:r>
              <a:rPr lang="en-US" sz="2000" b="1" dirty="0" err="1" smtClean="0"/>
              <a:t>Jesu</a:t>
            </a:r>
            <a:r>
              <a:rPr lang="en-US" sz="2000" b="1" dirty="0" smtClean="0"/>
              <a:t>, pie </a:t>
            </a:r>
            <a:r>
              <a:rPr lang="en-US" sz="2000" b="1" dirty="0" err="1" smtClean="0"/>
              <a:t>Jesu</a:t>
            </a:r>
            <a:endParaRPr lang="en-US" sz="2000" b="1" dirty="0" smtClean="0"/>
          </a:p>
          <a:p>
            <a:pPr algn="ctr">
              <a:buNone/>
            </a:pPr>
            <a:r>
              <a:rPr lang="en-US" sz="2000" b="1" dirty="0" smtClean="0"/>
              <a:t>Qui </a:t>
            </a:r>
            <a:r>
              <a:rPr lang="en-US" sz="2000" b="1" dirty="0" err="1" smtClean="0"/>
              <a:t>tollis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peccata</a:t>
            </a:r>
            <a:r>
              <a:rPr lang="en-US" sz="2000" b="1" dirty="0" smtClean="0"/>
              <a:t> mundi</a:t>
            </a:r>
          </a:p>
          <a:p>
            <a:pPr algn="ctr">
              <a:buNone/>
            </a:pPr>
            <a:r>
              <a:rPr lang="en-US" sz="2000" b="1" dirty="0" smtClean="0"/>
              <a:t>Dona </a:t>
            </a:r>
            <a:r>
              <a:rPr lang="en-US" sz="2000" b="1" dirty="0" err="1" smtClean="0"/>
              <a:t>eis</a:t>
            </a:r>
            <a:r>
              <a:rPr lang="en-US" sz="2000" b="1" dirty="0" smtClean="0"/>
              <a:t> requiem, </a:t>
            </a:r>
            <a:r>
              <a:rPr lang="en-US" sz="2000" b="1" dirty="0" err="1" smtClean="0"/>
              <a:t>dona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eis</a:t>
            </a:r>
            <a:r>
              <a:rPr lang="en-US" sz="2000" b="1" dirty="0" smtClean="0"/>
              <a:t> requiem</a:t>
            </a:r>
            <a:endParaRPr lang="en-US" sz="2000" b="1" dirty="0"/>
          </a:p>
          <a:p>
            <a:pPr algn="ctr">
              <a:buNone/>
            </a:pPr>
            <a:r>
              <a:rPr lang="zh-CN" altLang="en-US" sz="2000" b="1" dirty="0" smtClean="0"/>
              <a:t>慈悲耶穌，慈悲耶穌，慈悲耶穌，慈悲耶穌</a:t>
            </a:r>
            <a:endParaRPr lang="en-US" altLang="zh-CN" sz="2000" b="1" dirty="0" smtClean="0"/>
          </a:p>
          <a:p>
            <a:pPr algn="ctr">
              <a:buNone/>
            </a:pPr>
            <a:r>
              <a:rPr lang="zh-CN" altLang="en-US" sz="2000" b="1" dirty="0"/>
              <a:t>除</a:t>
            </a:r>
            <a:r>
              <a:rPr lang="zh-CN" altLang="en-US" sz="2000" b="1" dirty="0" smtClean="0"/>
              <a:t>免世罪者</a:t>
            </a:r>
            <a:endParaRPr lang="en-US" altLang="zh-CN" sz="2000" b="1" dirty="0" smtClean="0"/>
          </a:p>
          <a:p>
            <a:pPr algn="ctr">
              <a:buNone/>
            </a:pPr>
            <a:r>
              <a:rPr lang="zh-CN" altLang="en-US" sz="2000" b="1" dirty="0" smtClean="0"/>
              <a:t>求賜他們安息，求賜他們安息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t="-5000" r="-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Pie </a:t>
            </a:r>
            <a:r>
              <a:rPr lang="en-US" sz="2000" b="1" dirty="0" err="1" smtClean="0">
                <a:solidFill>
                  <a:schemeClr val="bg1"/>
                </a:solidFill>
              </a:rPr>
              <a:t>Jesu</a:t>
            </a:r>
            <a:r>
              <a:rPr lang="en-US" sz="2000" b="1" dirty="0" smtClean="0">
                <a:solidFill>
                  <a:schemeClr val="bg1"/>
                </a:solidFill>
              </a:rPr>
              <a:t>, pie </a:t>
            </a:r>
            <a:r>
              <a:rPr lang="en-US" sz="2000" b="1" dirty="0" err="1" smtClean="0">
                <a:solidFill>
                  <a:schemeClr val="bg1"/>
                </a:solidFill>
              </a:rPr>
              <a:t>Jesu</a:t>
            </a:r>
            <a:r>
              <a:rPr lang="en-US" sz="2000" b="1" dirty="0" smtClean="0">
                <a:solidFill>
                  <a:schemeClr val="bg1"/>
                </a:solidFill>
              </a:rPr>
              <a:t>, pie </a:t>
            </a:r>
            <a:r>
              <a:rPr lang="en-US" sz="2000" b="1" dirty="0" err="1" smtClean="0">
                <a:solidFill>
                  <a:schemeClr val="bg1"/>
                </a:solidFill>
              </a:rPr>
              <a:t>Jesu</a:t>
            </a:r>
            <a:r>
              <a:rPr lang="en-US" sz="2000" b="1" dirty="0" smtClean="0">
                <a:solidFill>
                  <a:schemeClr val="bg1"/>
                </a:solidFill>
              </a:rPr>
              <a:t>, pie </a:t>
            </a:r>
            <a:r>
              <a:rPr lang="en-US" sz="2000" b="1" dirty="0" err="1" smtClean="0">
                <a:solidFill>
                  <a:schemeClr val="bg1"/>
                </a:solidFill>
              </a:rPr>
              <a:t>Jesu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Qui </a:t>
            </a:r>
            <a:r>
              <a:rPr lang="en-US" sz="2000" b="1" dirty="0" err="1" smtClean="0">
                <a:solidFill>
                  <a:schemeClr val="bg1"/>
                </a:solidFill>
              </a:rPr>
              <a:t>tollis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peccata</a:t>
            </a:r>
            <a:r>
              <a:rPr lang="en-US" sz="2000" b="1" dirty="0" smtClean="0">
                <a:solidFill>
                  <a:schemeClr val="bg1"/>
                </a:solidFill>
              </a:rPr>
              <a:t> mundi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Dona </a:t>
            </a:r>
            <a:r>
              <a:rPr lang="en-US" sz="2000" b="1" dirty="0" err="1" smtClean="0">
                <a:solidFill>
                  <a:schemeClr val="bg1"/>
                </a:solidFill>
              </a:rPr>
              <a:t>eis</a:t>
            </a:r>
            <a:r>
              <a:rPr lang="en-US" sz="2000" b="1" dirty="0" smtClean="0">
                <a:solidFill>
                  <a:schemeClr val="bg1"/>
                </a:solidFill>
              </a:rPr>
              <a:t> requiem, </a:t>
            </a:r>
            <a:r>
              <a:rPr lang="en-US" sz="2000" b="1" dirty="0" err="1" smtClean="0">
                <a:solidFill>
                  <a:schemeClr val="bg1"/>
                </a:solidFill>
              </a:rPr>
              <a:t>dona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eis</a:t>
            </a:r>
            <a:r>
              <a:rPr lang="en-US" sz="2000" b="1" dirty="0" smtClean="0">
                <a:solidFill>
                  <a:schemeClr val="bg1"/>
                </a:solidFill>
              </a:rPr>
              <a:t> requiem</a:t>
            </a:r>
          </a:p>
          <a:p>
            <a:pPr>
              <a:buNone/>
            </a:pPr>
            <a:r>
              <a:rPr lang="zh-CN" altLang="en-US" sz="2000" b="1" dirty="0" smtClean="0">
                <a:solidFill>
                  <a:schemeClr val="bg1"/>
                </a:solidFill>
              </a:rPr>
              <a:t>慈悲耶穌，慈悲耶穌，慈悲耶穌，慈悲耶穌</a:t>
            </a:r>
            <a:endParaRPr lang="en-US" altLang="zh-CN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zh-CN" altLang="en-US" sz="2000" b="1" dirty="0" smtClean="0">
                <a:solidFill>
                  <a:schemeClr val="bg1"/>
                </a:solidFill>
              </a:rPr>
              <a:t>除免世罪者</a:t>
            </a:r>
            <a:endParaRPr lang="en-US" altLang="zh-CN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zh-CN" altLang="en-US" sz="2000" b="1" dirty="0" smtClean="0">
                <a:solidFill>
                  <a:schemeClr val="bg1"/>
                </a:solidFill>
              </a:rPr>
              <a:t>求賜他們安息，求賜他們安息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4000" r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43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Agnus</a:t>
            </a:r>
            <a:r>
              <a:rPr lang="en-US" sz="2000" b="1" dirty="0" smtClean="0">
                <a:solidFill>
                  <a:schemeClr val="bg1"/>
                </a:solidFill>
              </a:rPr>
              <a:t> Dei, </a:t>
            </a:r>
            <a:r>
              <a:rPr lang="en-US" sz="2000" b="1" dirty="0" err="1" smtClean="0">
                <a:solidFill>
                  <a:schemeClr val="bg1"/>
                </a:solidFill>
              </a:rPr>
              <a:t>Agnus</a:t>
            </a:r>
            <a:r>
              <a:rPr lang="en-US" sz="2000" b="1" dirty="0" smtClean="0">
                <a:solidFill>
                  <a:schemeClr val="bg1"/>
                </a:solidFill>
              </a:rPr>
              <a:t> Dei, </a:t>
            </a:r>
            <a:r>
              <a:rPr lang="en-US" sz="2000" b="1" dirty="0" err="1" smtClean="0">
                <a:solidFill>
                  <a:schemeClr val="bg1"/>
                </a:solidFill>
              </a:rPr>
              <a:t>Agnus</a:t>
            </a:r>
            <a:r>
              <a:rPr lang="en-US" sz="2000" b="1" dirty="0" smtClean="0">
                <a:solidFill>
                  <a:schemeClr val="bg1"/>
                </a:solidFill>
              </a:rPr>
              <a:t> Dei, </a:t>
            </a:r>
            <a:r>
              <a:rPr lang="en-US" sz="2000" b="1" dirty="0" err="1" smtClean="0">
                <a:solidFill>
                  <a:schemeClr val="bg1"/>
                </a:solidFill>
              </a:rPr>
              <a:t>Agnus</a:t>
            </a:r>
            <a:r>
              <a:rPr lang="en-US" sz="2000" b="1" dirty="0" smtClean="0">
                <a:solidFill>
                  <a:schemeClr val="bg1"/>
                </a:solidFill>
              </a:rPr>
              <a:t> Dei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Qui </a:t>
            </a:r>
            <a:r>
              <a:rPr lang="en-US" sz="2000" b="1" dirty="0" err="1" smtClean="0">
                <a:solidFill>
                  <a:schemeClr val="bg1"/>
                </a:solidFill>
              </a:rPr>
              <a:t>tollis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peccata</a:t>
            </a:r>
            <a:r>
              <a:rPr lang="en-US" sz="2000" b="1" dirty="0" smtClean="0">
                <a:solidFill>
                  <a:schemeClr val="bg1"/>
                </a:solidFill>
              </a:rPr>
              <a:t> mundi 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Dona </a:t>
            </a:r>
            <a:r>
              <a:rPr lang="en-US" sz="2000" b="1" dirty="0" err="1" smtClean="0">
                <a:solidFill>
                  <a:schemeClr val="bg1"/>
                </a:solidFill>
              </a:rPr>
              <a:t>eis</a:t>
            </a:r>
            <a:r>
              <a:rPr lang="en-US" sz="2000" b="1" dirty="0" smtClean="0">
                <a:solidFill>
                  <a:schemeClr val="bg1"/>
                </a:solidFill>
              </a:rPr>
              <a:t> requiem, </a:t>
            </a:r>
            <a:r>
              <a:rPr lang="en-US" sz="2000" b="1" dirty="0" err="1" smtClean="0">
                <a:solidFill>
                  <a:schemeClr val="bg1"/>
                </a:solidFill>
              </a:rPr>
              <a:t>dona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eis</a:t>
            </a:r>
            <a:r>
              <a:rPr lang="en-US" sz="2000" b="1" dirty="0" smtClean="0">
                <a:solidFill>
                  <a:schemeClr val="bg1"/>
                </a:solidFill>
              </a:rPr>
              <a:t> requiem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zh-CN" altLang="en-US" sz="2000" b="1" dirty="0" smtClean="0">
                <a:solidFill>
                  <a:schemeClr val="bg1"/>
                </a:solidFill>
              </a:rPr>
              <a:t>天主羔羊，天主羔羊，天主羔羊，天主羔羊</a:t>
            </a:r>
            <a:endParaRPr lang="en-US" altLang="zh-CN" sz="2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zh-CN" altLang="en-US" sz="2000" b="1" dirty="0">
                <a:solidFill>
                  <a:schemeClr val="bg1"/>
                </a:solidFill>
              </a:rPr>
              <a:t>除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免世罪者</a:t>
            </a:r>
            <a:endParaRPr lang="en-US" altLang="zh-CN" sz="2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zh-CN" altLang="en-US" sz="2000" b="1" dirty="0" smtClean="0">
                <a:solidFill>
                  <a:schemeClr val="bg1"/>
                </a:solidFill>
              </a:rPr>
              <a:t>求賜他們安息，求賜他們安息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Sempiternam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sepiternam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sepiternam</a:t>
            </a:r>
            <a:r>
              <a:rPr lang="en-US" sz="2000" b="1" dirty="0" smtClean="0">
                <a:solidFill>
                  <a:schemeClr val="bg1"/>
                </a:solidFill>
              </a:rPr>
              <a:t>…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zh-CN" altLang="en-US" sz="2000" b="1" dirty="0" smtClean="0">
                <a:solidFill>
                  <a:schemeClr val="bg1"/>
                </a:solidFill>
              </a:rPr>
              <a:t>及世之世，及世之世，及世之世。。。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rgbClr val="FFFF99"/>
                </a:solidFill>
              </a:rPr>
              <a:t>製作</a:t>
            </a:r>
            <a:endParaRPr lang="en-US" sz="2800" b="1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2133600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zh-CN" altLang="en-US" sz="1600" b="1" dirty="0" smtClean="0">
                <a:solidFill>
                  <a:srgbClr val="FFFF99"/>
                </a:solidFill>
              </a:rPr>
              <a:t>趙必成，</a:t>
            </a:r>
            <a:r>
              <a:rPr lang="en-US" altLang="zh-CN" sz="1600" b="1" dirty="0" err="1" smtClean="0">
                <a:solidFill>
                  <a:srgbClr val="FFFF99"/>
                </a:solidFill>
              </a:rPr>
              <a:t>DMin</a:t>
            </a:r>
            <a:r>
              <a:rPr lang="en-US" altLang="zh-CN" sz="1600" b="1" dirty="0">
                <a:solidFill>
                  <a:srgbClr val="FFFF99"/>
                </a:solidFill>
              </a:rPr>
              <a:t>., PhD.</a:t>
            </a:r>
          </a:p>
          <a:p>
            <a:pPr algn="ctr">
              <a:buFontTx/>
              <a:buNone/>
              <a:defRPr/>
            </a:pPr>
            <a:r>
              <a:rPr lang="zh-CN" altLang="en-US" sz="1600" b="1" dirty="0" smtClean="0">
                <a:solidFill>
                  <a:srgbClr val="FFFF99"/>
                </a:solidFill>
              </a:rPr>
              <a:t>天主教華人靈修中心</a:t>
            </a:r>
            <a:endParaRPr lang="en-US" altLang="zh-CN" sz="1600" b="1" dirty="0">
              <a:solidFill>
                <a:srgbClr val="FFFF99"/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1600" b="1" dirty="0">
                <a:solidFill>
                  <a:srgbClr val="FFFF99"/>
                </a:solidFill>
              </a:rPr>
              <a:t>The Chinese Catholic Spiritual Center</a:t>
            </a:r>
          </a:p>
          <a:p>
            <a:pPr algn="ctr">
              <a:buFontTx/>
              <a:buNone/>
              <a:defRPr/>
            </a:pPr>
            <a:r>
              <a:rPr lang="en-US" sz="1600" b="1" dirty="0">
                <a:solidFill>
                  <a:srgbClr val="FFFF99"/>
                </a:solidFill>
              </a:rPr>
              <a:t>New Brunswick, New Jersey, USA</a:t>
            </a:r>
          </a:p>
          <a:p>
            <a:pPr algn="ctr">
              <a:buFontTx/>
              <a:buNone/>
              <a:defRPr/>
            </a:pPr>
            <a:r>
              <a:rPr lang="en-US" sz="1600" b="1" dirty="0">
                <a:solidFill>
                  <a:srgbClr val="FFFF99"/>
                </a:solidFill>
              </a:rPr>
              <a:t>2012</a:t>
            </a:r>
            <a:r>
              <a:rPr lang="zh-CN" altLang="en-US" sz="1600" b="1" dirty="0" smtClean="0">
                <a:solidFill>
                  <a:srgbClr val="FFFF99"/>
                </a:solidFill>
              </a:rPr>
              <a:t>年</a:t>
            </a:r>
            <a:r>
              <a:rPr lang="en-US" altLang="zh-CN" sz="1600" b="1" dirty="0" smtClean="0">
                <a:solidFill>
                  <a:srgbClr val="FFFF99"/>
                </a:solidFill>
              </a:rPr>
              <a:t>10</a:t>
            </a:r>
            <a:r>
              <a:rPr lang="zh-CN" altLang="en-US" sz="1600" b="1" dirty="0" smtClean="0">
                <a:solidFill>
                  <a:srgbClr val="FFFF99"/>
                </a:solidFill>
              </a:rPr>
              <a:t>月</a:t>
            </a:r>
            <a:r>
              <a:rPr lang="en-US" altLang="zh-CN" sz="1600" b="1" dirty="0" smtClean="0">
                <a:solidFill>
                  <a:srgbClr val="FFFF99"/>
                </a:solidFill>
              </a:rPr>
              <a:t>31</a:t>
            </a:r>
            <a:r>
              <a:rPr lang="zh-CN" altLang="en-US" sz="1600" b="1" dirty="0" smtClean="0">
                <a:solidFill>
                  <a:srgbClr val="FFFF99"/>
                </a:solidFill>
              </a:rPr>
              <a:t>日</a:t>
            </a:r>
            <a:endParaRPr lang="en-US" altLang="zh-CN" sz="1600" b="1" dirty="0" smtClean="0">
              <a:solidFill>
                <a:srgbClr val="FFFF99"/>
              </a:solidFill>
            </a:endParaRPr>
          </a:p>
          <a:p>
            <a:pPr algn="ctr">
              <a:buFontTx/>
              <a:buNone/>
              <a:defRPr/>
            </a:pPr>
            <a:r>
              <a:rPr lang="zh-CN" altLang="en-US" sz="1600" b="1" dirty="0" smtClean="0">
                <a:solidFill>
                  <a:srgbClr val="FFFF99"/>
                </a:solidFill>
              </a:rPr>
              <a:t>（</a:t>
            </a:r>
            <a:r>
              <a:rPr lang="zh-CN" altLang="en-US" sz="1600" b="1" dirty="0" smtClean="0">
                <a:solidFill>
                  <a:srgbClr val="FFFF99"/>
                </a:solidFill>
              </a:rPr>
              <a:t>沈陽天主教神學院）</a:t>
            </a:r>
            <a:endParaRPr lang="en-US" altLang="zh-CN" sz="1600" b="1" dirty="0">
              <a:solidFill>
                <a:srgbClr val="FFFF99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198</Words>
  <Application>Microsoft Office PowerPoint</Application>
  <PresentationFormat>如螢幕大小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Theme</vt:lpstr>
      <vt:lpstr>Pie Jesu 慈悲耶穌 </vt:lpstr>
      <vt:lpstr>PowerPoint 簡報</vt:lpstr>
      <vt:lpstr>PowerPoint 簡報</vt:lpstr>
      <vt:lpstr>PowerPoint 簡報</vt:lpstr>
      <vt:lpstr>PowerPoint 簡報</vt:lpstr>
      <vt:lpstr>製作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Abraham Chiu</dc:creator>
  <cp:lastModifiedBy>Marise Chan</cp:lastModifiedBy>
  <cp:revision>8</cp:revision>
  <dcterms:created xsi:type="dcterms:W3CDTF">2012-10-31T01:53:29Z</dcterms:created>
  <dcterms:modified xsi:type="dcterms:W3CDTF">2013-02-14T06:36:43Z</dcterms:modified>
</cp:coreProperties>
</file>